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2" r:id="rId7"/>
    <p:sldId id="265" r:id="rId8"/>
    <p:sldId id="267" r:id="rId9"/>
    <p:sldId id="264" r:id="rId10"/>
    <p:sldId id="270" r:id="rId11"/>
    <p:sldId id="269" r:id="rId12"/>
    <p:sldId id="261" r:id="rId13"/>
    <p:sldId id="260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13" autoAdjust="0"/>
    <p:restoredTop sz="94660"/>
  </p:normalViewPr>
  <p:slideViewPr>
    <p:cSldViewPr snapToGrid="0">
      <p:cViewPr>
        <p:scale>
          <a:sx n="100" d="100"/>
          <a:sy n="100" d="100"/>
        </p:scale>
        <p:origin x="43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8D4B82-4BA2-8CEB-E54E-9C1A0E875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BB32D5D-2257-E5F3-D7C4-532AD6BCE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ECC4AF4-6F8D-F617-B206-46E8D0195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A186C2-1C0C-83DA-A2F4-8CCDC2D3E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11651AD-D49C-DCC6-EECE-A4F749827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3933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BAD7D5-657F-6709-30E3-09EB15913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50F1C08-70FD-2631-2CAC-5C45289F82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4AEEFCC-1D21-4E7C-C946-CD5C92E41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BF19025-FC49-6D1D-C869-9B67AC690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5BEBF5-76F5-5D61-A0CD-7D2B96621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99064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2451821-E1FA-5B0E-7391-A063879863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5B919D08-6C9E-E6D2-733F-B9088069DD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0E6E159-12D6-66E3-745E-FB72CB22C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D750134-6595-5C48-AD3F-CB870FCD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D82245-AC2C-0101-431C-5F9227833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95222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38E144C-9995-097A-7B90-30A63032B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156DF46-749E-0CF3-9EA1-317C4AFDA4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195E0D-CDFE-457E-86D0-FEBEA0FD3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1CE77C1-FED7-A293-741D-D430216B9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1BF52ED-9B00-6D21-6459-690B3E2FB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1290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1B7E01-5039-0E5D-04BB-D3BD1A179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3C2AA1C-C67B-4252-F611-2EC835CAFA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CA2AF6B-4167-2A9D-6EB1-0F652B652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A08017-62D7-B547-657D-500F9B0D59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009960A-B509-C0E5-0DDD-EE166BCD7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1286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183901-0BCE-0A27-0946-E1793B661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E2F75C7-55AF-3330-9C45-762A258425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25ABBFF-8A42-F2B7-33F7-B26213035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1A8D433-38DC-88A7-D906-4F5DAAFC5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61E21FA-155B-BC51-DC4D-D91C19CBC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FADCB5-BD30-C165-64EC-0636EBBB2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4004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A9A578-D629-3C2A-EFA7-32E673365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1DA2F54-AC02-57E8-8E76-A1EE934C6F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E1994D7-3528-B4CB-F27D-FEE8CDFAED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0D6F68A-7AC2-EF60-A03D-C91721E04D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6A2235ED-42F6-1C6B-9B9F-62861B4CF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9D1B0ED-5E86-F759-5ED9-5A721F26E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61DFB7B4-EA8F-4F8F-1DFD-074B10A7D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C8E52A5-D5AD-A307-BE5B-3C625F30F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0802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5EBDD5-EF65-161C-F238-47AE8CA60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E2550209-563E-821D-0536-156FA4728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0B599F0-53A5-F287-DC3A-E28703C58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C84FFF0-FACA-D48F-3805-67DE184E9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8722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07682CC5-D5F3-1368-C561-A28670BD9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8CFCC19-B8B5-6B97-2B4F-732AE9E1C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A619342-5260-7CA8-E146-2E0888A13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1243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2F82A1-B295-5E55-9F26-57F084748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007F4D-4DC6-B992-E4BA-475EC243F2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E1B2BB3-4F68-E233-993E-695BEED536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ED96DD3-CDCB-0DDC-D3F9-66D50069F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81CA88B-8443-D636-1063-2F2D847D8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E3851B3-E8B7-0DAA-A4EA-96952F01E4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3974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CCC74D-6724-9BE1-A238-8CB38D627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5A8517A-33F6-FCA3-E800-DBFCAC2ACD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48AF25B-EBF9-8F5D-D7A2-12B8AAC836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D328D86-8A39-E925-A59E-DBA0E000F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3D9DF39-6641-4E15-80AA-3B14D97E4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6B0F232-9A5F-0852-592D-748E4D4E8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5005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0E5F73-2366-9881-15FA-55A9125BEA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A40CB19-20CF-87F6-9CCC-B04047176E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EDDA98-B8B3-F004-7AE9-C474FF15DE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F04FD-BA07-44A4-93EA-CEEA3E8BBC90}" type="datetimeFigureOut">
              <a:rPr lang="ru-RU" smtClean="0"/>
              <a:t>20.10.2024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A81DF6-1812-D47A-EB47-D68886DAF8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C46E3A2-BC33-9005-1529-D0B7F2DAF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7F725-9DC7-4EC2-9731-7AF2C075817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4454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D5949F-B87F-DF7F-D283-C03C7766B0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00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C59F665-0BAB-C1D2-E7CF-FE83143293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2024-10-20 15-24-2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0D576AB7-85BB-4EE7-0893-4F1CDD69ED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76250"/>
            <a:ext cx="12192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13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-10-20 14-35-15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87BA2574-3CA8-6151-D393-CFC27925AD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01650"/>
            <a:ext cx="12192000" cy="585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437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5E80828-0D9A-B19E-5E62-3EDD49B715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6226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9D916D0-7CBD-C28F-9419-337C02A2F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62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6CD3F73-11AE-4C42-1B34-235253BEAC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9191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85344BE-D2F0-AA13-4619-3AB8B07BC7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625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0993D2A-81FF-8F8D-B2F5-275CFDE7D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258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ED22869-9AF1-4C3B-5684-253490C2BF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446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1B3EB4-030D-32A8-233C-CF5D5E491F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screencast-tg-slow">
            <a:hlinkClick r:id="" action="ppaction://media"/>
            <a:extLst>
              <a:ext uri="{FF2B5EF4-FFF2-40B4-BE49-F238E27FC236}">
                <a16:creationId xmlns:a16="http://schemas.microsoft.com/office/drawing/2014/main" id="{CBB1B91C-28AB-32D1-FBB5-524D8F08C6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86225" y="0"/>
            <a:ext cx="4019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335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3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4-10-20 13-13-55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804268A9-242D-EE5E-68A8-BA35293E8E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3125" y="872179"/>
            <a:ext cx="10625750" cy="5113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89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41B3EB4-030D-32A8-233C-CF5D5E491F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2024-10-20 14-13-50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959CF470-F8D2-F85F-2783-CD9C2B98A8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476250"/>
            <a:ext cx="121920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050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943C85A-FD79-FBE5-6B21-62CEB137BC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777" y="1085647"/>
            <a:ext cx="9754445" cy="4686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87214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0</Words>
  <Application>Microsoft Office PowerPoint</Application>
  <PresentationFormat>Широкоэкранный</PresentationFormat>
  <Paragraphs>0</Paragraphs>
  <Slides>13</Slides>
  <Notes>0</Notes>
  <HiddenSlides>0</HiddenSlides>
  <MMClips>5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denis</dc:creator>
  <cp:lastModifiedBy>denis</cp:lastModifiedBy>
  <cp:revision>3</cp:revision>
  <dcterms:created xsi:type="dcterms:W3CDTF">2024-10-20T08:35:03Z</dcterms:created>
  <dcterms:modified xsi:type="dcterms:W3CDTF">2024-10-20T12:51:37Z</dcterms:modified>
</cp:coreProperties>
</file>

<file path=docProps/thumbnail.jpeg>
</file>